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5" r:id="rId1"/>
    <p:sldMasterId id="2147483666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3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2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Obj" type="twoObj">
  <p:cSld name="twoObj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TxTwoObj" type="twoTxTwoObj">
  <p:cSld name="twoTxTwoObj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bjTx" type="objTx">
  <p:cSld name="obj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picTx" type="picTx">
  <p:cSld name="picTx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vertTx" type="vertTx">
  <p:cSld name="vertTx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vertTitleAndTx" type="vertTitleAndTx">
  <p:cSld name="vertTitleAndTx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bj" type="obj">
  <p:cSld name="obj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Head" type="secHead">
  <p:cSld name="secHead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9" Type="http://schemas.openxmlformats.org/officeDocument/2006/relationships/slideLayout" Target="../slideLayouts/slideLayout15.xml"/><Relationship Id="rId3" Type="http://schemas.openxmlformats.org/officeDocument/2006/relationships/slideLayout" Target="../slideLayouts/slideLayout9.xml"/><Relationship Id="rId6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hhmi.org/biointeractive/dna/DNAi_packaging_vo2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hhmi.org/biointeractive/dna/DNAi_human_chromosomes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barleyworld.org/book/export/html/2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hhmi.org/biointeractive/dna/animations.html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hhmi.org/biointeractive/dna/DNAi_damage_mutation.html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zdDkiRw1PdU&amp;feature=related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hyperlink" Target="http://barleyworld.org/sites/default/files/mitosis.sw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6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80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" sz="4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Somatic (body) Cell Division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 rot="10800000">
            <a:off x="868680" y="5105400"/>
            <a:ext cx="45718" cy="7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04800" y="228600"/>
            <a:ext cx="5867400" cy="662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Chromosome: A single, very long, individual piece of DNA.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long DNA molecules are complexed with proteins and coiled and folded into a structure known as a chromosome. </a:t>
            </a:r>
          </a:p>
          <a:p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7086600" y="1066800"/>
            <a:ext cx="914400" cy="3139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http://www.hhmi.org/biointeractive/dna/DNAi_packaging_vo2.html</a:t>
            </a: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chromosomes?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have 23 pairs of chromosomes (22 pairs of autosomes and 1 pair of sex chromosomes)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X 2 = 46 chromosomes/cell.</a:t>
            </a:r>
          </a:p>
          <a:p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2057400" y="4038600"/>
            <a:ext cx="5105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http://www.hhmi.org/biointeractive/dna/DNAi_human_chromosomes.html</a:t>
            </a: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914400" y="205582"/>
            <a:ext cx="6400799" cy="6400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205582"/>
            <a:ext cx="6400799" cy="64007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762000" y="609600"/>
            <a:ext cx="7010400" cy="56351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7010400" cy="564143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228600" y="152400"/>
            <a:ext cx="21335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Biomedcentral.com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Steps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lvl="0" indent="-342900" rtl="0"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/>
              <a:t>Interphase</a:t>
            </a:r>
          </a:p>
          <a:p>
            <a:pPr marL="742950" lvl="1" indent="-285750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sz="2800"/>
              <a:t>G1</a:t>
            </a:r>
          </a:p>
          <a:p>
            <a:pPr marL="742950" lvl="1" indent="-285750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sz="2800"/>
              <a:t>Synthesis</a:t>
            </a:r>
          </a:p>
          <a:p>
            <a:pPr marL="742950" lvl="1" indent="-285750" rtl="0">
              <a:spcBef>
                <a:spcPts val="560"/>
              </a:spcBef>
              <a:buClr>
                <a:schemeClr val="dk1"/>
              </a:buClr>
              <a:buSzPct val="88541"/>
              <a:buFont typeface="Arial"/>
              <a:buChar char="•"/>
            </a:pPr>
            <a:r>
              <a:rPr lang="en"/>
              <a:t>G2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Prophase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Anaphase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Telophase (and cytokinesis)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</a:rPr>
              <a:t>Once complete each new cell is in interphase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95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http://barleyworld.org/book/export/html/29</a:t>
            </a:r>
            <a:r>
              <a:rPr lang="en" sz="3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2" name="Shape 202"/>
          <p:cNvSpPr/>
          <p:nvPr/>
        </p:nvSpPr>
        <p:spPr>
          <a:xfrm>
            <a:off x="1761376" y="1600200"/>
            <a:ext cx="5621245" cy="45259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761376" y="2128925"/>
            <a:ext cx="5621100" cy="45261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1066800" y="36544"/>
            <a:ext cx="6019799" cy="65718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066800" y="36544"/>
            <a:ext cx="6019799" cy="657183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Prophase</a:t>
            </a:r>
          </a:p>
        </p:txBody>
      </p:sp>
      <p:sp>
        <p:nvSpPr>
          <p:cNvPr id="215" name="Shape 215"/>
          <p:cNvSpPr/>
          <p:nvPr/>
        </p:nvSpPr>
        <p:spPr>
          <a:xfrm>
            <a:off x="1556438" y="1600200"/>
            <a:ext cx="6031121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556438" y="1600200"/>
            <a:ext cx="6031120" cy="45259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52400" y="228600"/>
            <a:ext cx="37338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http://www.edupic.net/cells.htm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Prometaphase</a:t>
            </a:r>
          </a:p>
        </p:txBody>
      </p:sp>
      <p:sp>
        <p:nvSpPr>
          <p:cNvPr id="223" name="Shape 223"/>
          <p:cNvSpPr/>
          <p:nvPr/>
        </p:nvSpPr>
        <p:spPr>
          <a:xfrm>
            <a:off x="1365633" y="1600200"/>
            <a:ext cx="6412730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365633" y="1600200"/>
            <a:ext cx="6412731" cy="45259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</a:p>
        </p:txBody>
      </p:sp>
      <p:sp>
        <p:nvSpPr>
          <p:cNvPr id="230" name="Shape 230"/>
          <p:cNvSpPr/>
          <p:nvPr/>
        </p:nvSpPr>
        <p:spPr>
          <a:xfrm>
            <a:off x="1562467" y="1600200"/>
            <a:ext cx="6019063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1562467" y="1600200"/>
            <a:ext cx="6019063" cy="45259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Mitosis: What is it?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division of somatic (body) cells</a:t>
            </a:r>
          </a:p>
          <a:p>
            <a:endParaRPr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cells age or get damaged. You also are still growing. Your cells need to multiply and  create new, virtually identical, cells.</a:t>
            </a:r>
          </a:p>
          <a:p>
            <a:endParaRPr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 (eggs and sperm) are made in a different process called meiosis.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</a:p>
        </p:txBody>
      </p:sp>
      <p:sp>
        <p:nvSpPr>
          <p:cNvPr id="237" name="Shape 237"/>
          <p:cNvSpPr/>
          <p:nvPr/>
        </p:nvSpPr>
        <p:spPr>
          <a:xfrm>
            <a:off x="1554691" y="1600200"/>
            <a:ext cx="6034616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554691" y="1600200"/>
            <a:ext cx="6034616" cy="45259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Anaphase</a:t>
            </a:r>
          </a:p>
        </p:txBody>
      </p:sp>
      <p:sp>
        <p:nvSpPr>
          <p:cNvPr id="244" name="Shape 244"/>
          <p:cNvSpPr/>
          <p:nvPr/>
        </p:nvSpPr>
        <p:spPr>
          <a:xfrm>
            <a:off x="1496930" y="1600200"/>
            <a:ext cx="6150136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496930" y="1600200"/>
            <a:ext cx="6150137" cy="45259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Telophase</a:t>
            </a:r>
          </a:p>
        </p:txBody>
      </p:sp>
      <p:sp>
        <p:nvSpPr>
          <p:cNvPr id="251" name="Shape 251"/>
          <p:cNvSpPr/>
          <p:nvPr/>
        </p:nvSpPr>
        <p:spPr>
          <a:xfrm>
            <a:off x="876599" y="1600200"/>
            <a:ext cx="7390801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876599" y="1600200"/>
            <a:ext cx="7390801" cy="45259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cells in interphase</a:t>
            </a:r>
          </a:p>
        </p:txBody>
      </p:sp>
      <p:sp>
        <p:nvSpPr>
          <p:cNvPr id="258" name="Shape 258"/>
          <p:cNvSpPr/>
          <p:nvPr/>
        </p:nvSpPr>
        <p:spPr>
          <a:xfrm>
            <a:off x="953376" y="1600200"/>
            <a:ext cx="7237246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53376" y="1600200"/>
            <a:ext cx="7237245" cy="45259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DNA is replicated during sythesis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Analogy: You have one chopstick you use your swiss army knife to whittle another one.</a:t>
            </a:r>
          </a:p>
          <a:p>
            <a:endParaRPr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your own analogy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http://www.hhmi.org/biointeractive/dna/animations.html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Animation of the synthesis process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mutations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http://www.hhmi.org/biointeractive/dna/DNAi_damage_mutation.html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Meisosi stuff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http://www.youtube.com/watch?v=aaNnGs7MmUY </a:t>
            </a:r>
          </a:p>
          <a:p>
            <a:endParaRPr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http://www.youtube.com/watch?v=zdDkiRw1PdU&amp;feature=related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 is one giant circle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lang="en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 is literally the “circle of life.”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lang="en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are constantly dividing or getting ready to divide.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lang="en" sz="295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minute, 300 million cells die in the human body</a:t>
            </a:r>
            <a:r>
              <a:rPr lang="en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That sounds like a lot, but when you consider how many cells we actually have; it’s really just a fraction. It is estimated that we have 10-15 trillion cells in our bodies. Adults produce about 300 billion new cells every day.  (Healthazoid.com)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what’s the point?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are interested in how the DNA in one cell duplicates and then is split up. The cell divides into two and so the DNA is divided into two.</a:t>
            </a:r>
          </a:p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667000" y="2819400"/>
            <a:ext cx="5651499" cy="3390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9" name="Shape 119"/>
          <p:cNvSpPr txBox="1"/>
          <p:nvPr/>
        </p:nvSpPr>
        <p:spPr>
          <a:xfrm>
            <a:off x="0" y="6211669"/>
            <a:ext cx="44195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http://celldynamics.org/celldynamics/research/cytokinesis/index.html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04800" y="381001"/>
            <a:ext cx="8229600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DNA is : deoxyribonucleoside. The atoms of nitrogen, oxygen, hydrogen, and phosphorous are arranged into a code. The code contains the instructions for your </a:t>
            </a:r>
            <a:r>
              <a:rPr lang="en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entire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body.</a:t>
            </a:r>
          </a:p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381000" y="2956399"/>
            <a:ext cx="3041072" cy="390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6" name="Shape 126"/>
          <p:cNvSpPr/>
          <p:nvPr/>
        </p:nvSpPr>
        <p:spPr>
          <a:xfrm>
            <a:off x="4267200" y="2743200"/>
            <a:ext cx="4316910" cy="3352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7" name="Shape 127"/>
          <p:cNvSpPr txBox="1"/>
          <p:nvPr/>
        </p:nvSpPr>
        <p:spPr>
          <a:xfrm>
            <a:off x="4419600" y="6172200"/>
            <a:ext cx="34290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http://science.kqed.org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take a very close look at how the DNA is divided up and where it goes. To give you an idea of what this looks like, here is short video.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http://barleyworld.org/sites/default/files/mitosis.swf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vocabulary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Genotype: all of your genetic material. All the genes you got from your parents.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Gene: A unit of heredity. A length of DNA that codes for some characteristic. Often, many genes determine an outcome. Example: hair color.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Macintosh PowerPoint</Application>
  <PresentationFormat>On-screen Show (4:3)</PresentationFormat>
  <Paragraphs>73</Paragraphs>
  <Slides>29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/>
      <vt:lpstr/>
      <vt:lpstr>Mitosis</vt:lpstr>
      <vt:lpstr>Mitosis: What is it?</vt:lpstr>
      <vt:lpstr>Mitosis is one giant circle</vt:lpstr>
      <vt:lpstr>So, what’s the point?</vt:lpstr>
      <vt:lpstr>Slide 5</vt:lpstr>
      <vt:lpstr>Slide 6</vt:lpstr>
      <vt:lpstr>Slide 7</vt:lpstr>
      <vt:lpstr>Mitosis</vt:lpstr>
      <vt:lpstr>Other vocabulary</vt:lpstr>
      <vt:lpstr>Slide 10</vt:lpstr>
      <vt:lpstr>How many chromosomes?</vt:lpstr>
      <vt:lpstr>Slide 12</vt:lpstr>
      <vt:lpstr>Slide 13</vt:lpstr>
      <vt:lpstr>The Steps</vt:lpstr>
      <vt:lpstr>http://barleyworld.org/book/export/html/29 </vt:lpstr>
      <vt:lpstr>Slide 16</vt:lpstr>
      <vt:lpstr>Prophase</vt:lpstr>
      <vt:lpstr>Prometaphase</vt:lpstr>
      <vt:lpstr>Metaphase</vt:lpstr>
      <vt:lpstr>Metaphase</vt:lpstr>
      <vt:lpstr>Anaphase</vt:lpstr>
      <vt:lpstr>Telophase</vt:lpstr>
      <vt:lpstr>Two cells in interphase</vt:lpstr>
      <vt:lpstr>Synthesis</vt:lpstr>
      <vt:lpstr>DNA mutations</vt:lpstr>
      <vt:lpstr>Meisosi stuff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cp:lastModifiedBy>Brad Smit</cp:lastModifiedBy>
  <cp:revision>1</cp:revision>
  <dcterms:created xsi:type="dcterms:W3CDTF">2012-04-25T13:12:04Z</dcterms:created>
  <dcterms:modified xsi:type="dcterms:W3CDTF">2012-04-25T13:13:19Z</dcterms:modified>
</cp:coreProperties>
</file>