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7" r:id="rId10"/>
    <p:sldId id="264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5DFF-E6FA-4641-A6D3-BB4C7D9EAFF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01273-78DD-0443-A7CE-C55300235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 and niche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1273-78DD-0443-A7CE-C553002358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1273-78DD-0443-A7CE-C553002358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EDEB28-8B23-416B-A1F2-519999ABABD0}" type="datetimeFigureOut">
              <a:rPr lang="en-US" smtClean="0"/>
              <a:pPr/>
              <a:t>10/10/13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F8522-E740-4F90-8545-2A31C9552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fgate.com/cgi-bin/object/article?f=/c/a/2008/01/11/MN8TUAN0C.DTL&amp;object=/c/pictures/2008/01/11/mn_animals11_01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morning-earth.org/Graphic-E/Interliv-Tw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m7dg3BiyU&amp;feature=related" TargetMode="External"/><Relationship Id="rId4" Type="http://schemas.openxmlformats.org/officeDocument/2006/relationships/hyperlink" Target="http://www.youtube.com/watch?feature=player_profilepage&amp;v=tnvbVIcZZHc" TargetMode="External"/><Relationship Id="rId5" Type="http://schemas.openxmlformats.org/officeDocument/2006/relationships/hyperlink" Target="http://www.youtube.com/watch?v=vMG-LWyNcAs&amp;feature=related" TargetMode="External"/><Relationship Id="rId6" Type="http://schemas.openxmlformats.org/officeDocument/2006/relationships/hyperlink" Target="http://www.youtube.com/watch?v=wXqK5QulbJ8&amp;feature=BFa&amp;list=PLF0BFBE269796D013&amp;lf=rellist" TargetMode="External"/><Relationship Id="rId7" Type="http://schemas.openxmlformats.org/officeDocument/2006/relationships/hyperlink" Target="http://www.youtube.com/watch?v=0owHFW_frTE&amp;feature=BFa&amp;list=PLF0BFBE269796D013&amp;lf=rell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xVMeLWzB_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arasitic ants cluster among the thorns of an acacia tree..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83725"/>
            <a:ext cx="4114800" cy="3174275"/>
          </a:xfrm>
          <a:prstGeom prst="rect">
            <a:avLst/>
          </a:prstGeom>
          <a:noFill/>
        </p:spPr>
      </p:pic>
      <p:pic>
        <p:nvPicPr>
          <p:cNvPr id="11270" name="Picture 6" descr="http://huahuafarm.com/Tree%20Orch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077" y="151247"/>
            <a:ext cx="3379523" cy="3353953"/>
          </a:xfrm>
          <a:prstGeom prst="rect">
            <a:avLst/>
          </a:prstGeom>
          <a:noFill/>
        </p:spPr>
      </p:pic>
      <p:pic>
        <p:nvPicPr>
          <p:cNvPr id="11272" name="Picture 8" descr="http://www.southbostonanimalhospital.com/storage/itchtick_AmericanDogTick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799"/>
            <a:ext cx="3581400" cy="32850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9693" y="3667780"/>
            <a:ext cx="229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Ticks and dogs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46095" y="3515380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Orchids and trees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1" y="54102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Ants and acacia trees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Relationship?</a:t>
            </a:r>
            <a:endParaRPr lang="en-US" dirty="0"/>
          </a:p>
        </p:txBody>
      </p:sp>
      <p:pic>
        <p:nvPicPr>
          <p:cNvPr id="33794" name="Picture 2" descr="http://lealsf.com/writing/wp-content/uploads/2008/11/how-to-identify-an-oak-tree-st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4572000" cy="3429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1905000"/>
            <a:ext cx="3657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1.  Mutualism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2. Commensalism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lang="en-US" sz="3200" dirty="0"/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3.  Parasitism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Relationship?</a:t>
            </a:r>
            <a:endParaRPr lang="en-US" dirty="0"/>
          </a:p>
        </p:txBody>
      </p:sp>
      <p:pic>
        <p:nvPicPr>
          <p:cNvPr id="35842" name="Picture 2" descr="http://www.paflora.org/plantclinic/shelf%20fungus%20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4858696" cy="3714751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2156191"/>
            <a:ext cx="3657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1.  Mutualism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2. Commensalism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lang="en-US" sz="3200" dirty="0"/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3.  Parasitism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Relationship?</a:t>
            </a:r>
            <a:endParaRPr lang="en-US" dirty="0"/>
          </a:p>
        </p:txBody>
      </p:sp>
      <p:pic>
        <p:nvPicPr>
          <p:cNvPr id="34818" name="Picture 2" descr="http://media-2.web.britannica.com/eb-media/56/95556-004-8472A5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3371850" cy="509172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1828800"/>
            <a:ext cx="3657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1.  Mutualism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2. Commensalism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lang="en-US" sz="3200" dirty="0"/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3.  Parasitism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organisms live in symbiotic relationships?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305800" cy="4648200"/>
          </a:xfrm>
        </p:spPr>
        <p:txBody>
          <a:bodyPr/>
          <a:lstStyle/>
          <a:p>
            <a:r>
              <a:rPr lang="en-US" dirty="0" smtClean="0"/>
              <a:t>For food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Habitat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Cleaning</a:t>
            </a:r>
          </a:p>
          <a:p>
            <a:endParaRPr lang="en-US" dirty="0"/>
          </a:p>
        </p:txBody>
      </p:sp>
      <p:pic>
        <p:nvPicPr>
          <p:cNvPr id="37890" name="Picture 2" descr="http://www.morning-earth.org/Graphic-E/INTERLIVE/Images-Interliving/inter_c_oxpeck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2762250" cy="3943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26006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http://www.morning-earth.org/Graphic-E/Interliv-Two.html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39542" y="6614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http://www.youtube.com/watch?v=uxVMeLWzB_o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http://www.youtube.com/watch?v=xNm7dg3BiyU&amp;feature=related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http://www.youtube.com/watch?feature=player_profilepage&amp;v=tnvbVIcZZHc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http://www.youtube.com/watch?v=vMG-LWyNcAs&amp;feature=related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http://www.youtube.com/watch?v=wXqK5QulbJ8&amp;feature=BFa&amp;list=PLF0BFBE269796D013&amp;lf=rellist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http://www.youtube.com/watch?v=0owHFW_frTE&amp;feature=BFa&amp;list=PLF0BFBE269796D013&amp;lf=rellist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8077200" cy="2514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Ecology Unit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Take out your journals and copy down the “I Can” statement</a:t>
            </a:r>
            <a:r>
              <a:rPr lang="en-US" sz="3000" b="1" dirty="0" smtClean="0"/>
              <a:t> for #6 in your Electronic Journals.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Symbiosis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symbiosis?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Close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b="1" dirty="0" smtClean="0">
                <a:solidFill>
                  <a:schemeClr val="tx1"/>
                </a:solidFill>
              </a:rPr>
              <a:t>dependent</a:t>
            </a:r>
            <a:r>
              <a:rPr lang="en-US" sz="3200" dirty="0" smtClean="0">
                <a:solidFill>
                  <a:schemeClr val="tx1"/>
                </a:solidFill>
              </a:rPr>
              <a:t> relationship between organisms of different species.</a:t>
            </a:r>
          </a:p>
          <a:p>
            <a:pPr lvl="1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Three types of symbiotic relationships: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Mutualism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Commensalism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Parasitism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Mutualism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572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Both species benefit</a:t>
            </a:r>
          </a:p>
          <a:p>
            <a:pPr>
              <a:buNone/>
            </a:pPr>
            <a:r>
              <a:rPr lang="en-US" b="1" dirty="0" smtClean="0"/>
              <a:t>+ + relationship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3200" u="sng" dirty="0" smtClean="0"/>
              <a:t>Ants and acacia trees:</a:t>
            </a:r>
          </a:p>
          <a:p>
            <a:pPr lvl="2"/>
            <a:r>
              <a:rPr lang="en-US" sz="3200" dirty="0" smtClean="0"/>
              <a:t>Ants benefit from the tree’s nectar</a:t>
            </a:r>
          </a:p>
          <a:p>
            <a:pPr lvl="2"/>
            <a:r>
              <a:rPr lang="en-US" sz="3200" dirty="0" smtClean="0"/>
              <a:t>Tree benefits from the ants’ protection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ecolibrary.org/images/full_image/Ant_and_bullhorn_acacia_extrafloral_nectary_DP163.jpg"/>
          <p:cNvPicPr>
            <a:picLocks noChangeAspect="1" noChangeArrowheads="1"/>
          </p:cNvPicPr>
          <p:nvPr/>
        </p:nvPicPr>
        <p:blipFill>
          <a:blip r:embed="rId2" cstate="print"/>
          <a:srcRect l="25746" r="25000"/>
          <a:stretch>
            <a:fillRect/>
          </a:stretch>
        </p:blipFill>
        <p:spPr bwMode="auto">
          <a:xfrm>
            <a:off x="5181600" y="1676400"/>
            <a:ext cx="3200400" cy="487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Commensalism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26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One species benefits and the other species is not harmed or benefited</a:t>
            </a:r>
          </a:p>
          <a:p>
            <a:r>
              <a:rPr lang="en-US" b="1" dirty="0" smtClean="0"/>
              <a:t>+ , 0</a:t>
            </a:r>
          </a:p>
          <a:p>
            <a:r>
              <a:rPr lang="en-US" b="1" dirty="0" smtClean="0"/>
              <a:t>relationship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u="sng" dirty="0" smtClean="0"/>
              <a:t>Orchid and tree:</a:t>
            </a:r>
          </a:p>
          <a:p>
            <a:pPr lvl="2"/>
            <a:r>
              <a:rPr lang="en-US" sz="2600" dirty="0" smtClean="0"/>
              <a:t>Orchid benefits from habitat in tree</a:t>
            </a:r>
          </a:p>
          <a:p>
            <a:pPr lvl="2"/>
            <a:r>
              <a:rPr lang="en-US" sz="2600" dirty="0" smtClean="0"/>
              <a:t>Tree is not affected</a:t>
            </a:r>
            <a:endParaRPr lang="en-US" sz="2600" dirty="0"/>
          </a:p>
        </p:txBody>
      </p:sp>
      <p:pic>
        <p:nvPicPr>
          <p:cNvPr id="4" name="Picture 6" descr="http://huahuafarm.com/Tree%20Orch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41461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and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Habitat</a:t>
            </a:r>
            <a:r>
              <a:rPr lang="en-US" dirty="0" smtClean="0"/>
              <a:t> = place where an organism lives out it’s life.  </a:t>
            </a:r>
          </a:p>
          <a:p>
            <a:r>
              <a:rPr lang="en-US" b="1" u="sng" dirty="0" smtClean="0"/>
              <a:t>Niche</a:t>
            </a:r>
            <a:r>
              <a:rPr lang="en-US" dirty="0" smtClean="0"/>
              <a:t> = role or position a species has in it’s environment (or habitat).  Includes all interactions both </a:t>
            </a:r>
            <a:r>
              <a:rPr lang="en-US" dirty="0" err="1" smtClean="0"/>
              <a:t>abiotic</a:t>
            </a:r>
            <a:r>
              <a:rPr lang="en-US" dirty="0" smtClean="0"/>
              <a:t> and biotic.</a:t>
            </a:r>
          </a:p>
          <a:p>
            <a:r>
              <a:rPr lang="en-US" dirty="0" smtClean="0"/>
              <a:t>Example from previous slide = The niche of the tree is to provide habitat to the orchid. But the tree may also provide such things as food and shade.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Parasitism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2672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One species benefits and the other species is harmed</a:t>
            </a:r>
          </a:p>
          <a:p>
            <a:r>
              <a:rPr lang="en-US" b="1" dirty="0" smtClean="0"/>
              <a:t>+  - relationship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u="sng" dirty="0" smtClean="0"/>
              <a:t>Tick and dog:</a:t>
            </a:r>
          </a:p>
          <a:p>
            <a:pPr lvl="2"/>
            <a:r>
              <a:rPr lang="en-US" sz="2600" dirty="0" smtClean="0"/>
              <a:t>Tick benefits from food (blood) in the dog</a:t>
            </a:r>
          </a:p>
          <a:p>
            <a:pPr lvl="2"/>
            <a:r>
              <a:rPr lang="en-US" sz="2600" dirty="0" smtClean="0"/>
              <a:t>Dog is harmed from irritation and possible disease</a:t>
            </a:r>
            <a:endParaRPr lang="en-US" sz="2600" dirty="0"/>
          </a:p>
        </p:txBody>
      </p:sp>
      <p:pic>
        <p:nvPicPr>
          <p:cNvPr id="6" name="Picture 8" descr="http://www.southbostonanimalhospital.com/storage/itchtick_AmericanDogTic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149" y="2286000"/>
            <a:ext cx="423679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Symbiotic Relationship?</a:t>
            </a:r>
            <a:endParaRPr lang="en-US" sz="4200" dirty="0"/>
          </a:p>
        </p:txBody>
      </p:sp>
      <p:pic>
        <p:nvPicPr>
          <p:cNvPr id="31746" name="Picture 2" descr="Hummingbi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4122738" cy="41227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15000" y="1981200"/>
            <a:ext cx="3657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1.  Mutualism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2. Commensalism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lang="en-US" sz="3200" dirty="0"/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3.  Parasitism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Relationship?</a:t>
            </a:r>
            <a:endParaRPr lang="en-US" dirty="0"/>
          </a:p>
        </p:txBody>
      </p:sp>
      <p:pic>
        <p:nvPicPr>
          <p:cNvPr id="36866" name="Picture 2" descr="http://www.divephotoguide.com/img/user_galleries/b/8378_124396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3171825" cy="47625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1828800"/>
            <a:ext cx="3657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1.  Mutualism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2. Commensalism</a:t>
            </a:r>
          </a:p>
          <a:p>
            <a:pPr marL="1089025" lvl="1" indent="-1089025">
              <a:buClr>
                <a:schemeClr val="accent1"/>
              </a:buClr>
              <a:buSzPct val="80000"/>
            </a:pPr>
            <a:endParaRPr lang="en-US" sz="3200" dirty="0"/>
          </a:p>
          <a:p>
            <a:pPr marL="1089025" lvl="1" indent="-1089025">
              <a:buClr>
                <a:schemeClr val="accent1"/>
              </a:buClr>
              <a:buSzPct val="80000"/>
            </a:pPr>
            <a:r>
              <a:rPr lang="en-US" sz="3200" dirty="0" smtClean="0"/>
              <a:t>3.  Parasitism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8" name="Picture 4" descr="http://www.morning-earth.org/Graphic-E/INTERLIVE/Images-Interliving/inter_barncle-graywh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2487171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1202</TotalTime>
  <Words>425</Words>
  <Application>Microsoft Macintosh PowerPoint</Application>
  <PresentationFormat>On-screen Show (4:3)</PresentationFormat>
  <Paragraphs>92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Symbiosis</vt:lpstr>
      <vt:lpstr>Symbiosis</vt:lpstr>
      <vt:lpstr>Mutualism</vt:lpstr>
      <vt:lpstr>Commensalism</vt:lpstr>
      <vt:lpstr>Habitat and Niche</vt:lpstr>
      <vt:lpstr>Parasitism</vt:lpstr>
      <vt:lpstr>Symbiotic Relationship?</vt:lpstr>
      <vt:lpstr>Symbiotic Relationship?</vt:lpstr>
      <vt:lpstr>Symbiotic Relationship?</vt:lpstr>
      <vt:lpstr>Symbiotic Relationship?</vt:lpstr>
      <vt:lpstr>Symbiotic Relationship?</vt:lpstr>
      <vt:lpstr>Why do organisms live in symbiotic relationships?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Brad Smit</cp:lastModifiedBy>
  <cp:revision>58</cp:revision>
  <dcterms:created xsi:type="dcterms:W3CDTF">2013-10-10T13:38:51Z</dcterms:created>
  <dcterms:modified xsi:type="dcterms:W3CDTF">2013-10-10T13:55:46Z</dcterms:modified>
</cp:coreProperties>
</file>